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427" r:id="rId3"/>
    <p:sldId id="428" r:id="rId4"/>
    <p:sldId id="429" r:id="rId5"/>
    <p:sldId id="430" r:id="rId6"/>
    <p:sldId id="431" r:id="rId7"/>
    <p:sldId id="432" r:id="rId8"/>
    <p:sldId id="435" r:id="rId9"/>
    <p:sldId id="433" r:id="rId10"/>
    <p:sldId id="434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29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1708" userDrawn="1">
          <p15:clr>
            <a:srgbClr val="A4A3A4"/>
          </p15:clr>
        </p15:guide>
        <p15:guide id="5" pos="162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istered User" initials="RU" lastIdx="5" clrIdx="0">
    <p:extLst>
      <p:ext uri="{19B8F6BF-5375-455C-9EA6-DF929625EA0E}">
        <p15:presenceInfo xmlns="" xmlns:p15="http://schemas.microsoft.com/office/powerpoint/2012/main" userId="Registered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A9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2D6BC5-AF55-40F8-A598-F887326E85F7}">
  <a:tblStyle styleId="{742D6BC5-AF55-40F8-A598-F887326E85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07" autoAdjust="0"/>
  </p:normalViewPr>
  <p:slideViewPr>
    <p:cSldViewPr snapToGrid="0">
      <p:cViewPr>
        <p:scale>
          <a:sx n="100" d="100"/>
          <a:sy n="100" d="100"/>
        </p:scale>
        <p:origin x="-516" y="-162"/>
      </p:cViewPr>
      <p:guideLst>
        <p:guide orient="horz" pos="826"/>
        <p:guide orient="horz"/>
        <p:guide orient="horz" pos="3167"/>
        <p:guide pos="2880"/>
        <p:guide pos="657"/>
        <p:guide pos="53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9265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7650" y="2626031"/>
            <a:ext cx="9144000" cy="1886625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19176" y="2963363"/>
            <a:ext cx="6598199" cy="1159875"/>
          </a:xfrm>
          <a:prstGeom prst="rect">
            <a:avLst/>
          </a:prstGeom>
        </p:spPr>
        <p:txBody>
          <a:bodyPr lIns="68569" tIns="68569" rIns="68569" bIns="68569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1" y="4265981"/>
            <a:ext cx="9197399" cy="883425"/>
            <a:chOff x="0" y="5687975"/>
            <a:chExt cx="9197399" cy="1177900"/>
          </a:xfrm>
        </p:grpSpPr>
        <p:sp>
          <p:nvSpPr>
            <p:cNvPr id="12" name="Shape 12"/>
            <p:cNvSpPr/>
            <p:nvPr/>
          </p:nvSpPr>
          <p:spPr>
            <a:xfrm>
              <a:off x="0" y="5948175"/>
              <a:ext cx="9197399" cy="91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  <p:sp>
          <p:nvSpPr>
            <p:cNvPr id="13" name="Shape 13"/>
            <p:cNvSpPr/>
            <p:nvPr/>
          </p:nvSpPr>
          <p:spPr>
            <a:xfrm>
              <a:off x="772200" y="5687975"/>
              <a:ext cx="703500" cy="336299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 (leaf)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8" name="Shape 28" descr="File:Green leaf leaves.jpg"/>
          <p:cNvPicPr preferRelativeResize="0"/>
          <p:nvPr/>
        </p:nvPicPr>
        <p:blipFill rotWithShape="1">
          <a:blip r:embed="rId2">
            <a:alphaModFix/>
          </a:blip>
          <a:srcRect l="23060" t="43020" r="25498" b="19584"/>
          <a:stretch/>
        </p:blipFill>
        <p:spPr>
          <a:xfrm rot="10800000">
            <a:off x="-118826" y="644588"/>
            <a:ext cx="1861901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ea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3" name="Shape 33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ky)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689EE1"/>
              </a:buClr>
              <a:defRPr/>
            </a:lvl4pPr>
            <a:lvl5pPr lvl="4" rtl="0">
              <a:spcBef>
                <a:spcPts val="0"/>
              </a:spcBef>
              <a:buClr>
                <a:srgbClr val="689EE1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8" name="Shape 3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Flat land, big sky, Wicken Fen"/>
          <p:cNvPicPr preferRelativeResize="0"/>
          <p:nvPr/>
        </p:nvPicPr>
        <p:blipFill rotWithShape="1">
          <a:blip r:embed="rId3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(sea)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48" name="Shape 4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257425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5566073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2pPr>
            <a:lvl3pPr lvl="2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3pPr>
            <a:lvl4pPr lvl="3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4pPr>
            <a:lvl5pPr lvl="4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5pPr>
            <a:lvl6pPr lvl="5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6pPr>
            <a:lvl7pPr lvl="6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7pPr>
            <a:lvl8pPr lvl="7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8pPr>
            <a:lvl9pPr lvl="8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(sky)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74" name="Shape 74" descr="Flat land, big sky, Wicken Fen"/>
          <p:cNvPicPr preferRelativeResize="0"/>
          <p:nvPr/>
        </p:nvPicPr>
        <p:blipFill rotWithShape="1">
          <a:blip r:embed="rId2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257426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414203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6570979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buClr>
                <a:srgbClr val="8EC641"/>
              </a:buClr>
              <a:buSzPct val="100000"/>
              <a:buFont typeface="Roboto Slab"/>
              <a:buNone/>
              <a:defRPr sz="2400" b="1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lvl1pPr lvl="0">
              <a:spcBef>
                <a:spcPts val="600"/>
              </a:spcBef>
              <a:buClr>
                <a:srgbClr val="8EC641"/>
              </a:buClr>
              <a:buSzPct val="100000"/>
              <a:buFont typeface="Roboto"/>
              <a:buChar char="◍"/>
              <a:defRPr sz="3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1682382" y="2963363"/>
            <a:ext cx="7361606" cy="11598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장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600" dirty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SQL </a:t>
            </a: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기초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-2</a:t>
            </a:r>
            <a:endParaRPr lang="en" altLang="ko-KR" sz="36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311275"/>
            <a:ext cx="7505700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윈도우 함수의 개념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순위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함수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311275"/>
            <a:ext cx="7486650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순위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함수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순위 함수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순위 함수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순위 함수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Insert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분석 함수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분석 함수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분석 함수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8.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피벗 테이블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8.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피벗 테이블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8.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피벗 테이블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209921" y="1844981"/>
            <a:ext cx="4948649" cy="11598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</a:t>
            </a:r>
            <a:endParaRPr lang="en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Insert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11275"/>
            <a:ext cx="7458076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Insert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311275"/>
            <a:ext cx="7505700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Insert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Insert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Update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311275"/>
            <a:ext cx="7467600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 Delete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 내용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4256</TotalTime>
  <Words>138</Words>
  <Application>Microsoft Office PowerPoint</Application>
  <PresentationFormat>화면 슬라이드 쇼(16:9)</PresentationFormat>
  <Paragraphs>26</Paragraphs>
  <Slides>26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Ariel template</vt:lpstr>
      <vt:lpstr>PowerPoint 프레젠테이션</vt:lpstr>
      <vt:lpstr>1. Insert문</vt:lpstr>
      <vt:lpstr>1. Insert문</vt:lpstr>
      <vt:lpstr>1. Insert문</vt:lpstr>
      <vt:lpstr>1. Insert문</vt:lpstr>
      <vt:lpstr>1. Insert문</vt:lpstr>
      <vt:lpstr>2. Update문</vt:lpstr>
      <vt:lpstr>3. Delete문</vt:lpstr>
      <vt:lpstr>4. 실습 내용</vt:lpstr>
      <vt:lpstr>4. 실습 내용</vt:lpstr>
      <vt:lpstr>4. 실습 내용</vt:lpstr>
      <vt:lpstr>4. 실습 내용</vt:lpstr>
      <vt:lpstr>4. 실습 내용</vt:lpstr>
      <vt:lpstr>5. 윈도우 함수의 개념</vt:lpstr>
      <vt:lpstr>6. 순위 함수</vt:lpstr>
      <vt:lpstr>6. 순위 함수(실습 내용)</vt:lpstr>
      <vt:lpstr>6. 순위 함수(실습 내용)</vt:lpstr>
      <vt:lpstr>6. 순위 함수(실습 내용)</vt:lpstr>
      <vt:lpstr>6. 순위 함수(실습 내용)</vt:lpstr>
      <vt:lpstr>7. 분석 함수(실습 내용)</vt:lpstr>
      <vt:lpstr>7. 분석 함수(실습 내용)</vt:lpstr>
      <vt:lpstr>7. 분석 함수(실습 내용)</vt:lpstr>
      <vt:lpstr>8. 피벗 테이블</vt:lpstr>
      <vt:lpstr>8. 피벗 테이블(실습 내용)</vt:lpstr>
      <vt:lpstr>8. 피벗 테이블(실습 내용)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Administrator</dc:creator>
  <cp:lastModifiedBy>Registered User</cp:lastModifiedBy>
  <cp:revision>1617</cp:revision>
  <dcterms:modified xsi:type="dcterms:W3CDTF">2020-01-30T03:27:34Z</dcterms:modified>
</cp:coreProperties>
</file>